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9B743-3AF7-4E9D-AF65-14913014AD59}" type="datetimeFigureOut">
              <a:rPr lang="ru-RU" smtClean="0"/>
              <a:pPr/>
              <a:t>21.07.2016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C9208-FE79-440F-A6B5-FB0D1CC13C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.jpe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9399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Наша дружина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«ДРУЖБА»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&amp;Acy;&amp;ncy;&amp;gcy;&amp;lcy;&amp;iukcy;&amp;jcy;&amp;scy;&amp;softcy;&amp;kcy;&amp;acy; &amp;dcy;&amp;lcy;&amp;yacy; &amp;dcy;&amp;iukcy;&amp;tcy;&amp;iecy;&amp;jcy; &amp;ucy; &amp;mcy;&amp;ocy;&amp;vcy;&amp;ncy;&amp;iukcy;&amp;jcy; &amp;scy;&amp;tcy;&amp;ucy;&amp;dcy;&amp;iukcy;&amp;yicy; English Land - &amp;Ocy;&amp;bcy;&amp;rcy;&amp;acy;&amp;zcy;&amp;ocy;&amp;vcy;&amp;acy;&amp;ncy;&amp;icy;&amp;iecy; &amp;vcy; &amp;Pcy;&amp;ocy;&amp;lcy;&amp;tcy;&amp;acy;&amp;vcy;&amp;iecy; &amp;ncy;&amp;acy; Slan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3571868" cy="3357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&amp;Dcy;&amp;rcy;&amp;ucy;&amp;zhcy;&amp;bcy;&amp;acy; - &amp;icy;&amp;zcy;&amp;ocy;&amp;bcy;&amp;rcy;&amp;acy;&amp;zhcy;&amp;iecy;&amp;ncy;&amp;icy;&amp;iecy; &amp;vcy; &amp;fcy;&amp;ocy;&amp;rcy;&amp;mcy;&amp;acy;&amp;tcy;&amp;iecy; E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357298"/>
            <a:ext cx="3428992" cy="3214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1472" y="4077072"/>
            <a:ext cx="75009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Наш девиз: </a:t>
            </a:r>
          </a:p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«Вместе-мы сила!</a:t>
            </a:r>
          </a:p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Вместе-мы непобедимы!</a:t>
            </a:r>
          </a:p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Вместе- мы всегда будем на первом месте!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6681">
        <p14:reveal/>
      </p:transition>
    </mc:Choice>
    <mc:Fallback>
      <p:transition spd="slow" advTm="66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Наша дружина работает по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8 направлению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2143116"/>
            <a:ext cx="7715304" cy="33239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 гостях у наследников»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«Учеба»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«Труд»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«Милосердие»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 мире красоты»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«Спорт»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«Военно-патриотическое воспитание»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«Право» </a:t>
            </a:r>
          </a:p>
          <a:p>
            <a:pPr marL="342900" indent="-342900"/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14549">
        <p14:reveal/>
      </p:transition>
    </mc:Choice>
    <mc:Fallback>
      <p:transition spd="slow" advTm="1454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 гостях у наследников»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6072206"/>
            <a:ext cx="8229600" cy="554023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6" name="Picture 3" descr="C:\Documents and Settings\азик\Мои документы\Мои рисунки\Изображение\Изображение 084.jpg"/>
          <p:cNvPicPr>
            <a:picLocks noChangeAspect="1" noChangeArrowheads="1"/>
          </p:cNvPicPr>
          <p:nvPr/>
        </p:nvPicPr>
        <p:blipFill>
          <a:blip r:embed="rId4" cstate="print"/>
          <a:srcRect t="24325" r="18475" b="10810"/>
          <a:stretch>
            <a:fillRect/>
          </a:stretch>
        </p:blipFill>
        <p:spPr bwMode="auto">
          <a:xfrm>
            <a:off x="5000628" y="1285860"/>
            <a:ext cx="3714776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C:\Documents and Settings\азик\Мои документы\Мои рисунки\Изображение\Изображение 089.jpg"/>
          <p:cNvPicPr>
            <a:picLocks noChangeAspect="1" noChangeArrowheads="1"/>
          </p:cNvPicPr>
          <p:nvPr/>
        </p:nvPicPr>
        <p:blipFill>
          <a:blip r:embed="rId5" cstate="print"/>
          <a:srcRect t="11905" b="9523"/>
          <a:stretch>
            <a:fillRect/>
          </a:stretch>
        </p:blipFill>
        <p:spPr bwMode="auto">
          <a:xfrm>
            <a:off x="214282" y="1285860"/>
            <a:ext cx="4214813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F:\ажаган фото\IMG_65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3786190"/>
            <a:ext cx="3643306" cy="2381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F:\тнв Шушмабаш\20150115_1338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3786190"/>
            <a:ext cx="3429024" cy="2268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16534">
        <p14:reveal/>
      </p:transition>
    </mc:Choice>
    <mc:Fallback>
      <p:transition spd="slow" advTm="165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«Учеба»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6215082"/>
            <a:ext cx="8229600" cy="428604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5" name="Picture 6" descr="DSC007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214422"/>
            <a:ext cx="3962400" cy="2386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9E4920A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1145326"/>
            <a:ext cx="4000497" cy="2426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S730191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643314"/>
            <a:ext cx="38862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3929066"/>
            <a:ext cx="3571900" cy="2233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10659">
        <p14:reveal/>
      </p:transition>
    </mc:Choice>
    <mc:Fallback>
      <p:transition spd="slow" advTm="106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472518" cy="9175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«Труд»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3429000"/>
            <a:ext cx="4357718" cy="9112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G:\фото школа\150400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8670"/>
            <a:ext cx="2714644" cy="21456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7" name="Picture 3" descr="G:\фото школа\150400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428736"/>
            <a:ext cx="2857520" cy="17145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8" name="Picture 4" descr="G:\фото школа\150400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000108"/>
            <a:ext cx="2571768" cy="19339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2" descr="G:\фото школа\ялгыз яшәуче Мәдинә апай йорт тирәсен жыештыру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429132"/>
            <a:ext cx="2428892" cy="2143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9" name="Picture 5" descr="G:\фото школа\Хуҗасыз йорт тирэсен жыештыру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4357694"/>
            <a:ext cx="2571736" cy="2071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46" name="Picture 2" descr="F:\Шушмабаш Мәктәп\20140926_08283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4786322"/>
            <a:ext cx="3357554" cy="1888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6514">
        <p14:reveal/>
      </p:transition>
    </mc:Choice>
    <mc:Fallback>
      <p:transition spd="slow" advTm="65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«Милосердие»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929330"/>
            <a:ext cx="8229600" cy="6968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 descr="G:\фото школа\IMG_4301.JPG"/>
          <p:cNvPicPr>
            <a:picLocks noChangeAspect="1" noChangeArrowheads="1"/>
          </p:cNvPicPr>
          <p:nvPr/>
        </p:nvPicPr>
        <p:blipFill>
          <a:blip r:embed="rId3" cstate="print"/>
          <a:srcRect b="15000"/>
          <a:stretch>
            <a:fillRect/>
          </a:stretch>
        </p:blipFill>
        <p:spPr bwMode="auto">
          <a:xfrm>
            <a:off x="1714480" y="1142984"/>
            <a:ext cx="4857784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G:\оформлен\20151219_1108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1500174"/>
            <a:ext cx="2214610" cy="1674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F:\9 май фото\IMG_63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500438"/>
            <a:ext cx="2786082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F:\Шушмабаш Мәктәп\20140721_101820(0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3786190"/>
            <a:ext cx="2857488" cy="1818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F:\Шушмабаш Мәктәп\20141007_1228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3857628"/>
            <a:ext cx="2571768" cy="1500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8227">
        <p14:reveal/>
      </p:transition>
    </mc:Choice>
    <mc:Fallback>
      <p:transition spd="slow" advTm="82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 мире красоты»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1142984"/>
            <a:ext cx="5500726" cy="1285884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Мы не только учимся, но и отдыхаем,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Мы и пляшем, и поём, а ещё играем.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Фестивали, смотры, шоу - всех мы приглашаем,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И таланты новые в себе мы открываем.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2071678"/>
            <a:ext cx="2571736" cy="1819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357430"/>
            <a:ext cx="2607108" cy="1714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8" y="2285992"/>
            <a:ext cx="2286016" cy="1714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2" descr="SDC1044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500570"/>
            <a:ext cx="2652698" cy="1866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G:\фото школа\конкурс рис на асфальт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4714884"/>
            <a:ext cx="2571768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 descr="F:\9 май фото\IMG_634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36" y="4572008"/>
            <a:ext cx="2714611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12640">
        <p14:reveal/>
      </p:transition>
    </mc:Choice>
    <mc:Fallback>
      <p:transition spd="slow" advTm="126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«Спорт»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32449"/>
            <a:ext cx="8229600" cy="1125551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>
                <a:latin typeface="Arial Unicode MS" pitchFamily="34" charset="-128"/>
              </a:rPr>
              <a:t>В направлении «Спорт» к «Здоровому образу жизни» особое внимание в школе уделяется профилактике вредных привычек и пропаганде здорового образа жизни. Для этого в школе организована спортивно-оздоровительная работа: спортивные соревнования по футболу, волейболу, баскетболу, теннису. Проводятся спортивные праздники, Дни здоровья.</a:t>
            </a:r>
            <a:endParaRPr lang="ru-RU" dirty="0"/>
          </a:p>
        </p:txBody>
      </p:sp>
      <p:pic>
        <p:nvPicPr>
          <p:cNvPr id="4098" name="Picture 2" descr="G:\фото школа\20141208_100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643050"/>
            <a:ext cx="2500330" cy="19288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9" name="Picture 3" descr="G:\фото школа\20150206_1323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214422"/>
            <a:ext cx="2928926" cy="19288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810" r="23105"/>
          <a:stretch/>
        </p:blipFill>
        <p:spPr bwMode="auto">
          <a:xfrm>
            <a:off x="428596" y="1285860"/>
            <a:ext cx="1928826" cy="16040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4" descr="DSC007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429000"/>
            <a:ext cx="2481250" cy="1708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3857628"/>
            <a:ext cx="2643206" cy="18621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8" descr="F:\рисункиспорт\Scanitto_5_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3636" y="3429000"/>
            <a:ext cx="2644774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21869">
        <p14:reveal/>
      </p:transition>
    </mc:Choice>
    <mc:Fallback>
      <p:transition spd="slow" advTm="218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1143000"/>
          </a:xfrm>
        </p:spPr>
        <p:txBody>
          <a:bodyPr>
            <a:normAutofit fontScale="90000"/>
          </a:bodyPr>
          <a:lstStyle/>
          <a:p>
            <a:pPr marL="342900" indent="-342900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«Военно-патриотическое воспитание»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786454"/>
            <a:ext cx="8229600" cy="8111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F:\день победы-2013 фото\имм 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857364"/>
            <a:ext cx="2428892" cy="1643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F:\Шушмабаш Мәктәп\20140517_1121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000240"/>
            <a:ext cx="2786082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F:\Шушмабаш Мәктәп\20140517_1208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1857364"/>
            <a:ext cx="2286016" cy="1714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 descr="F:\день победы-2013 фото\имм 197.jpg"/>
          <p:cNvPicPr>
            <a:picLocks noChangeAspect="1" noChangeArrowheads="1"/>
          </p:cNvPicPr>
          <p:nvPr/>
        </p:nvPicPr>
        <p:blipFill>
          <a:blip r:embed="rId6" cstate="print"/>
          <a:srcRect t="14583" r="4687" b="12499"/>
          <a:stretch>
            <a:fillRect/>
          </a:stretch>
        </p:blipFill>
        <p:spPr bwMode="auto">
          <a:xfrm>
            <a:off x="285720" y="4000504"/>
            <a:ext cx="3071834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F:\день победы-2013 фото\имм 2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4000504"/>
            <a:ext cx="2643174" cy="1714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10004">
        <p14:reveal/>
      </p:transition>
    </mc:Choice>
    <mc:Fallback>
      <p:transition spd="slow" advTm="100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«Право»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143644"/>
            <a:ext cx="8258204" cy="411147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нас в гостях правоохранительные органы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4" descr="F:\школа\SDC184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357298"/>
            <a:ext cx="2857520" cy="1928826"/>
          </a:xfrm>
          <a:prstGeom prst="rect">
            <a:avLst/>
          </a:prstGeom>
          <a:ln w="76200">
            <a:solidFill>
              <a:srgbClr val="7030A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5" descr="F:\школа\SDC178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357298"/>
            <a:ext cx="2428892" cy="1928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5" descr="F:\школа\SDC178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714752"/>
            <a:ext cx="3143272" cy="21573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2" descr="C:\Documents and Settings\Администратор\Рабочий стол\SDC192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3571876"/>
            <a:ext cx="3429024" cy="2286016"/>
          </a:xfrm>
          <a:prstGeom prst="roundRect">
            <a:avLst>
              <a:gd name="adj" fmla="val 11111"/>
            </a:avLst>
          </a:prstGeom>
          <a:ln w="76200" cap="rnd">
            <a:solidFill>
              <a:srgbClr val="FF00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6" name="Picture 2" descr="F:\фото участк\беседа с участковым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1214422"/>
            <a:ext cx="2571736" cy="20716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19547">
        <p14:reveal/>
      </p:transition>
    </mc:Choice>
    <mc:Fallback>
      <p:transition spd="slow" advTm="195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Gcy;&amp;ocy;&amp;lcy;&amp;ucy;&amp;bcy;&amp;ocy;&amp;jcy; &amp;acy;&amp;bcy;&amp;scy;&amp;tcy;&amp;rcy;&amp;acy;&amp;kcy;&amp;tcy;&amp;ncy;&amp;ycy;&amp;jcy; &amp;fcy;&amp;ocy;&amp;ncy; / &amp;Acy;&amp;bcy;&amp;scy;&amp;tcy;&amp;rcy;&amp;acy;&amp;kcy;&amp;tcy;&amp;ncy;&amp;ycy;&amp;iecy; / &amp;Ocy;&amp;bcy;&amp;ocy;&amp;icy; &amp;ncy;&amp;acy; &amp;rcy;&amp;acy;&amp;bcy;&amp;ocy;&amp;chcy;&amp;icy;&amp;jcy; &amp;scy;&amp;tcy;&amp;ocy;&amp;lcy;, iPhone, i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innerShdw blurRad="114300">
              <a:prstClr val="black"/>
            </a:innerShd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Моя презентация </a:t>
            </a:r>
            <a:r>
              <a:rPr lang="ru-RU" dirty="0"/>
              <a:t>рассказывает о работе </a:t>
            </a:r>
            <a:r>
              <a:rPr lang="ru-RU" dirty="0" smtClean="0"/>
              <a:t>нашей дружины «Дружба»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 </a:t>
            </a:r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Суть: 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Наша дружина «Дружба»-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общественная организация, объединившая детей на основе общности интересов, равенства, гуманизма, так выучим же главные принципы того, что мы ДОЛЖНЫ знать, делать и о чем не должны забывать. </a:t>
            </a:r>
          </a:p>
          <a:p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Девиз </a:t>
            </a: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дружины:</a:t>
            </a:r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«Вместе-мы сила!</a:t>
            </a:r>
          </a:p>
          <a:p>
            <a:pPr marL="0" indent="0">
              <a:buNone/>
            </a:pP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Вместе-мы непобедимы!</a:t>
            </a:r>
          </a:p>
          <a:p>
            <a:pPr marL="0" indent="0">
              <a:buNone/>
            </a:pPr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Вместе- мы всегда будем на первом месте!</a:t>
            </a:r>
            <a:endParaRPr lang="ru-RU" sz="3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Вместе учимся: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 увлекательно и интересно проводим свободное время, участвуем в конкурсах и викторинах. Защищаем честь наших классов, нашей школы.</a:t>
            </a:r>
          </a:p>
          <a:p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помним: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О каждом человеке с его мыслями, заботами, радостями и печалями. Мы заботимся и должны продолжать заботиться  о тех, кто нуждается в помощи. Мы можем и оказываем любую помощь.</a:t>
            </a:r>
          </a:p>
          <a:p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Продолжаем </a:t>
            </a: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заниматься: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полезными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делами  для школы и территории школьного двора. Участвуем  в реальных социально-значимых делах, направленных на решение проблем нашего родного села.</a:t>
            </a:r>
          </a:p>
          <a:p>
            <a:r>
              <a:rPr lang="ru-RU" sz="3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 </a:t>
            </a: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объединяет: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любовь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родному краю Татарстана.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Стремление изучать окружающую жизнь, сделать её красивее, добрее, справедливее с помощью каждого из нас.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83092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42100">
        <p14:reveal/>
      </p:transition>
    </mc:Choice>
    <mc:Fallback>
      <p:transition spd="slow" advTm="421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lib2.podelise.ru/tw_files2/urls_170/24/d-23132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9001000" cy="66967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0613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963">
        <p14:reveal/>
      </p:transition>
    </mc:Choice>
    <mc:Fallback>
      <p:transition spd="slow" advTm="9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8|3.6|3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152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Наша дружина  «ДРУЖБА»</vt:lpstr>
      <vt:lpstr>Наша дружина работает по  8 направлению</vt:lpstr>
      <vt:lpstr>Направление «В гостях у наследников» </vt:lpstr>
      <vt:lpstr>Направление  «Учеба» </vt:lpstr>
      <vt:lpstr>Направление  «Труд» </vt:lpstr>
      <vt:lpstr>Направление «Милосердие» </vt:lpstr>
      <vt:lpstr>Направление «В мире красоты» </vt:lpstr>
      <vt:lpstr>Направление «Спорт» </vt:lpstr>
      <vt:lpstr>Направление «Военно-патриотическое воспитание» </vt:lpstr>
      <vt:lpstr>Направление «Право»</vt:lpstr>
      <vt:lpstr>Моя презентация рассказывает о работе нашей дружины «Дружба»</vt:lpstr>
      <vt:lpstr>Слайд 12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klass</cp:lastModifiedBy>
  <cp:revision>41</cp:revision>
  <dcterms:created xsi:type="dcterms:W3CDTF">2016-01-19T09:47:13Z</dcterms:created>
  <dcterms:modified xsi:type="dcterms:W3CDTF">2016-07-21T10:02:30Z</dcterms:modified>
</cp:coreProperties>
</file>